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78" r:id="rId6"/>
    <p:sldId id="280" r:id="rId7"/>
    <p:sldId id="279" r:id="rId8"/>
    <p:sldId id="260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851" autoAdjust="0"/>
  </p:normalViewPr>
  <p:slideViewPr>
    <p:cSldViewPr>
      <p:cViewPr>
        <p:scale>
          <a:sx n="60" d="100"/>
          <a:sy n="60" d="100"/>
        </p:scale>
        <p:origin x="-109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D61A-3BE3-4565-BE2D-71FB62E3F716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ACD3-A130-4278-B19A-1F301EF88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ACD3-A130-4278-B19A-1F301EF885C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ACD3-A130-4278-B19A-1F301EF885C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9992-73B0-445C-8B42-8F658DBA38E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B4AA-B21C-4617-B19F-AED2593513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Физкультура\01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285984" y="428604"/>
            <a:ext cx="6715172" cy="857256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 № 12»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285984" y="1571613"/>
            <a:ext cx="6229366" cy="4605350"/>
          </a:xfr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Городское методическое объединение для воспитателей групп раннего возраста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работы с детьми раннего возраста по физическому развитию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88640"/>
            <a:ext cx="67615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162880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1071546"/>
            <a:ext cx="6715172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«Я не боюсь еще и еще повторить: забота о здоровье – это важнейший труд воспитателей. От жизнерадостности, бодрости детей зависит их духовная жизнь, мировоззрение, умственное развитие, прочность знаний, вера в свои силы».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Сухомлинский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43240" y="2428868"/>
            <a:ext cx="50720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479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5984" y="365126"/>
            <a:ext cx="6229366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3108" y="2071678"/>
            <a:ext cx="6372242" cy="3286148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«Здоровье — это вершина, которую должен каждый покорить сам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восточная мудрость </a:t>
            </a:r>
            <a:endParaRPr lang="ru-RU" dirty="0" smtClean="0"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14480" y="365127"/>
            <a:ext cx="7215238" cy="9921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Образовательная область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Физическое  развитие»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42976" y="1428736"/>
            <a:ext cx="7643866" cy="528641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риобретение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опыта в следующих ви­дах деятельности детей: двигательной, в том числе связанной с выполнени­ем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коорди­нации движения, крупной и мелкой моторики обеих рук, а также с правиль­ным, не наносящим ущерба организму, выполнением основных движений (ходьба, бег, мягкие прыжки, повороты в обе стороны), формирование на­чальных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ов­ладение его элементарными нормами и правилами (в питании, двигатель­ном режиме, закаливании, при формировании полезных привычек и др.)». (Примеч. Федеральный Образовательный стандарт дошкольного образования, Приказ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Российской Федерации от 17.10.2013г. № 1155)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928926" y="1142983"/>
            <a:ext cx="55007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571604" y="1357298"/>
            <a:ext cx="7215238" cy="4819665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охраны и укрепления физического и психического здоровья детей, в том числе их эмоционального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благополучия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365126"/>
            <a:ext cx="680087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Целевые ориентиры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857356" y="1825625"/>
            <a:ext cx="7072362" cy="4351338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.),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интересом участвует в подвижных играх с простым содержанием, несложными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движениями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714612" y="1357298"/>
            <a:ext cx="550072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785794"/>
            <a:ext cx="6157928" cy="9048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Основные цели и задачи разделов образовательной области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Физическое развитие»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85984" y="1825625"/>
            <a:ext cx="6229366" cy="435133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Формирование начальных представлений о здоровом образе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Физическая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3108" y="3643314"/>
            <a:ext cx="62865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57422" y="365126"/>
            <a:ext cx="6157928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Основными направлениями работы с детьми раннего возраста по физическому  развитию  являются: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14480" y="1825624"/>
            <a:ext cx="7215238" cy="4818086"/>
          </a:xfrm>
        </p:spPr>
        <p:txBody>
          <a:bodyPr>
            <a:normAutofit fontScale="92500" lnSpcReduction="20000"/>
          </a:bodyPr>
          <a:lstStyle/>
          <a:p>
            <a:pPr marL="2286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1.Формирование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начальных представлений о здоровом образе жизни</a:t>
            </a:r>
          </a:p>
          <a:p>
            <a:pPr marL="228600" lvl="1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2.Физическая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физических качеств, накопление и обогащение двигательного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опыта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Формирование потребности в двигательной активности и физическом совершенствовании</a:t>
            </a: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Подвижные игры. </a:t>
            </a:r>
          </a:p>
          <a:p>
            <a:pPr marL="228600" lvl="1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/>
          </a:p>
          <a:p>
            <a:pPr marL="228600" lvl="1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/>
          </a:p>
          <a:p>
            <a:pPr marL="228600" lvl="1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92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Физкультура\01_3_физкуль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928794" y="304209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365127"/>
            <a:ext cx="6657994" cy="1135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Примерный перечень основных движений, подвижных игр и упражнений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14480" y="1571612"/>
            <a:ext cx="71438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Основные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движения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Ходьба, бег, ползание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лазанье,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атание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бросание,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метание, прыжки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для кистей рук, развития и укрепления мышц плечевого пояса.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спины и гибкости позвоночника.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для развития и укрепления мышц брюшного пресса и ног.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Подвижные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ходьбой и бегом. С ползанием. С бросанием и ловлей мяча. С подпрыгиванием. На ориентировку в пространстве. Движение под музыку и пение.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_0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Презентация_02</Template>
  <TotalTime>811</TotalTime>
  <Words>243</Words>
  <Application>Microsoft Office PowerPoint</Application>
  <PresentationFormat>Экран (4:3)</PresentationFormat>
  <Paragraphs>50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Презентация_02</vt:lpstr>
      <vt:lpstr>Муниципальное бюджетное дошкольное образовательное учреждение  «Детский сад № 12» </vt:lpstr>
      <vt:lpstr>Слайд 2</vt:lpstr>
      <vt:lpstr> </vt:lpstr>
      <vt:lpstr>Образовательная область   «Физическое  развитие» </vt:lpstr>
      <vt:lpstr>Задачи</vt:lpstr>
      <vt:lpstr>Целевые ориентиры</vt:lpstr>
      <vt:lpstr>Основные цели и задачи разделов образовательной области  «Физическое развитие» </vt:lpstr>
      <vt:lpstr>Основными направлениями работы с детьми раннего возраста по физическому  развитию  являются:</vt:lpstr>
      <vt:lpstr>Примерный перечень основных движений, подвижных игр и упражнений</vt:lpstr>
    </vt:vector>
  </TitlesOfParts>
  <Company>Curnos™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Пользователь Windows</cp:lastModifiedBy>
  <cp:revision>77</cp:revision>
  <dcterms:created xsi:type="dcterms:W3CDTF">2015-12-14T10:14:40Z</dcterms:created>
  <dcterms:modified xsi:type="dcterms:W3CDTF">2019-10-30T11:08:56Z</dcterms:modified>
</cp:coreProperties>
</file>